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0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9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7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7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6E8A-4FE1-419A-AB52-E5787E82BCA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F669-A7AE-4486-AB33-7CFB7490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416" y="5051162"/>
            <a:ext cx="8904314" cy="242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Suppl.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Fig. 1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. 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umber of clusters, which have the highest maximum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likelihood.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413" y="883605"/>
            <a:ext cx="7586033" cy="36992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951" y="45989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dvOT8910dd71"/>
              </a:rPr>
              <a:t>Suppl. Fig.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AdvOT8910dd71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Nakesh</dc:creator>
  <cp:lastModifiedBy>Nakesh</cp:lastModifiedBy>
  <cp:revision>8</cp:revision>
  <dcterms:created xsi:type="dcterms:W3CDTF">2014-12-16T14:31:56Z</dcterms:created>
  <dcterms:modified xsi:type="dcterms:W3CDTF">2014-12-27T13:11:23Z</dcterms:modified>
</cp:coreProperties>
</file>