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9050">
              <a:solidFill>
                <a:schemeClr val="tx1"/>
              </a:solidFill>
            </a:ln>
            <a:effectLst/>
          </c:spPr>
          <c:invertIfNegative val="0"/>
          <c:cat>
            <c:strRef>
              <c:f>Sheet1!$D$2:$F$2</c:f>
              <c:strCache>
                <c:ptCount val="3"/>
                <c:pt idx="0">
                  <c:v>0-10 cM</c:v>
                </c:pt>
                <c:pt idx="1">
                  <c:v>10-20 cM</c:v>
                </c:pt>
                <c:pt idx="2">
                  <c:v>&gt;20 cM</c:v>
                </c:pt>
              </c:strCache>
            </c:strRef>
          </c:cat>
          <c:val>
            <c:numRef>
              <c:f>Sheet1!$D$3:$F$3</c:f>
              <c:numCache>
                <c:formatCode>General</c:formatCode>
                <c:ptCount val="3"/>
                <c:pt idx="0">
                  <c:v>25</c:v>
                </c:pt>
                <c:pt idx="1">
                  <c:v>32</c:v>
                </c:pt>
                <c:pt idx="2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0214264"/>
        <c:axId val="270216616"/>
      </c:barChart>
      <c:catAx>
        <c:axId val="270214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70216616"/>
        <c:crosses val="autoZero"/>
        <c:auto val="1"/>
        <c:lblAlgn val="ctr"/>
        <c:lblOffset val="100"/>
        <c:noMultiLvlLbl val="0"/>
      </c:catAx>
      <c:valAx>
        <c:axId val="270216616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70214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5EE8-58B8-48CF-ABDD-C5076661F2B7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91A0-2C7B-43C3-AE7E-61322949C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84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5EE8-58B8-48CF-ABDD-C5076661F2B7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91A0-2C7B-43C3-AE7E-61322949C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06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5EE8-58B8-48CF-ABDD-C5076661F2B7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91A0-2C7B-43C3-AE7E-61322949C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8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5EE8-58B8-48CF-ABDD-C5076661F2B7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91A0-2C7B-43C3-AE7E-61322949C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2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5EE8-58B8-48CF-ABDD-C5076661F2B7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91A0-2C7B-43C3-AE7E-61322949C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92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5EE8-58B8-48CF-ABDD-C5076661F2B7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91A0-2C7B-43C3-AE7E-61322949C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15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5EE8-58B8-48CF-ABDD-C5076661F2B7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91A0-2C7B-43C3-AE7E-61322949C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31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5EE8-58B8-48CF-ABDD-C5076661F2B7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91A0-2C7B-43C3-AE7E-61322949C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43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5EE8-58B8-48CF-ABDD-C5076661F2B7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91A0-2C7B-43C3-AE7E-61322949C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71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5EE8-58B8-48CF-ABDD-C5076661F2B7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91A0-2C7B-43C3-AE7E-61322949C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5EE8-58B8-48CF-ABDD-C5076661F2B7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91A0-2C7B-43C3-AE7E-61322949C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193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35EE8-58B8-48CF-ABDD-C5076661F2B7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F91A0-2C7B-43C3-AE7E-61322949C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731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1923873" y="1964597"/>
            <a:ext cx="1976078" cy="430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rgbClr val="1314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Markers with significant </a:t>
            </a:r>
            <a:r>
              <a:rPr lang="en-US" sz="1100" dirty="0">
                <a:solidFill>
                  <a:srgbClr val="1314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(P&lt;0.01) LD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29482" y="4280172"/>
            <a:ext cx="102873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AdvOT8910dd71"/>
              </a:rPr>
              <a:t>Suppl. Fig. 2.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Marker pairs exhibiting significant linkage disequilibrium with P value &lt;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0.01of the three marker classes (based on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intermarker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distance classification).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2712" y="133276"/>
            <a:ext cx="1544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AdvOT8910dd71"/>
              </a:rPr>
              <a:t>Suppl. Fig. 2.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5421781"/>
              </p:ext>
            </p:extLst>
          </p:nvPr>
        </p:nvGraphicFramePr>
        <p:xfrm>
          <a:off x="3127356" y="1192001"/>
          <a:ext cx="4572000" cy="226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tangle 10"/>
          <p:cNvSpPr/>
          <p:nvPr/>
        </p:nvSpPr>
        <p:spPr>
          <a:xfrm>
            <a:off x="4339750" y="3375031"/>
            <a:ext cx="2708270" cy="330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>
                <a:solidFill>
                  <a:srgbClr val="1314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Intermarker</a:t>
            </a:r>
            <a:r>
              <a:rPr lang="en-US" sz="1200" dirty="0">
                <a:solidFill>
                  <a:srgbClr val="1314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distance (</a:t>
            </a:r>
            <a:r>
              <a:rPr lang="en-US" sz="1200" dirty="0" err="1">
                <a:solidFill>
                  <a:srgbClr val="1314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en-US" sz="1200" dirty="0">
                <a:solidFill>
                  <a:srgbClr val="1314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930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46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SimSun</vt:lpstr>
      <vt:lpstr>AdvOT8910dd71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Nakesh</dc:creator>
  <cp:lastModifiedBy>Nakesh</cp:lastModifiedBy>
  <cp:revision>12</cp:revision>
  <dcterms:created xsi:type="dcterms:W3CDTF">2014-12-11T10:31:54Z</dcterms:created>
  <dcterms:modified xsi:type="dcterms:W3CDTF">2015-01-12T16:24:08Z</dcterms:modified>
</cp:coreProperties>
</file>